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6" r:id="rId3"/>
    <p:sldId id="270" r:id="rId4"/>
    <p:sldId id="260" r:id="rId5"/>
    <p:sldId id="265" r:id="rId6"/>
  </p:sldIdLst>
  <p:sldSz cx="12192000" cy="6858000"/>
  <p:notesSz cx="6858000" cy="9144000"/>
  <p:embeddedFontLst>
    <p:embeddedFont>
      <p:font typeface="Segoe UI Light" panose="020B0502040204020203" pitchFamily="34" charset="0"/>
      <p:regular r:id="rId8"/>
      <p:italic r:id="rId9"/>
    </p:embeddedFont>
    <p:embeddedFont>
      <p:font typeface="Langdon" pitchFamily="50" charset="0"/>
      <p:regular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egoe UI" panose="020B0502040204020203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000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18"/>
    <p:restoredTop sz="62058"/>
  </p:normalViewPr>
  <p:slideViewPr>
    <p:cSldViewPr snapToGrid="0" snapToObjects="1" showGuides="1">
      <p:cViewPr varScale="1">
        <p:scale>
          <a:sx n="81" d="100"/>
          <a:sy n="81" d="100"/>
        </p:scale>
        <p:origin x="1134" y="78"/>
      </p:cViewPr>
      <p:guideLst>
        <p:guide orient="horz" pos="2137"/>
        <p:guide pos="384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b Claassen" userId="e43d693a812ca66c" providerId="LiveId" clId="{3CDD7C1B-E4B4-4923-B77C-DC4004E9AD36}"/>
    <pc:docChg chg="undo modSld">
      <pc:chgData name="Bob Claassen" userId="e43d693a812ca66c" providerId="LiveId" clId="{3CDD7C1B-E4B4-4923-B77C-DC4004E9AD36}" dt="2017-11-02T20:51:08.937" v="2" actId="20577"/>
      <pc:docMkLst>
        <pc:docMk/>
      </pc:docMkLst>
      <pc:sldChg chg="modNotesTx">
        <pc:chgData name="Bob Claassen" userId="e43d693a812ca66c" providerId="LiveId" clId="{3CDD7C1B-E4B4-4923-B77C-DC4004E9AD36}" dt="2017-11-02T20:51:08.937" v="2" actId="20577"/>
        <pc:sldMkLst>
          <pc:docMk/>
          <pc:sldMk cId="233677676" sldId="256"/>
        </pc:sldMkLst>
      </pc:sldChg>
    </pc:docChg>
  </pc:docChgLst>
</pc:chgInfo>
</file>

<file path=ppt/media/hdphoto1.wdp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3EFCBF-6349-BA45-A141-15B10B03E15A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9AECF5-49C8-214A-900B-16152D75360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8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Iedereen</a:t>
            </a:r>
            <a:r>
              <a:rPr lang="en-US" dirty="0"/>
              <a:t> </a:t>
            </a:r>
            <a:r>
              <a:rPr lang="en-US" dirty="0" err="1"/>
              <a:t>kent</a:t>
            </a:r>
            <a:r>
              <a:rPr lang="en-US" dirty="0"/>
              <a:t> de apps </a:t>
            </a:r>
            <a:r>
              <a:rPr lang="en-US" dirty="0" err="1"/>
              <a:t>zoals</a:t>
            </a:r>
            <a:r>
              <a:rPr lang="en-US" dirty="0"/>
              <a:t> </a:t>
            </a:r>
            <a:r>
              <a:rPr lang="en-US" dirty="0" err="1"/>
              <a:t>stemwijzer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kieskompas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je </a:t>
            </a:r>
            <a:r>
              <a:rPr lang="en-US" dirty="0" err="1"/>
              <a:t>advies</a:t>
            </a:r>
            <a:r>
              <a:rPr lang="en-US" dirty="0"/>
              <a:t> </a:t>
            </a:r>
            <a:r>
              <a:rPr lang="en-US" dirty="0" err="1"/>
              <a:t>krijgt</a:t>
            </a:r>
            <a:r>
              <a:rPr lang="en-US" dirty="0"/>
              <a:t> op basis van het </a:t>
            </a:r>
            <a:r>
              <a:rPr lang="en-US" dirty="0" err="1"/>
              <a:t>programma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politieke</a:t>
            </a:r>
            <a:r>
              <a:rPr lang="en-US" dirty="0"/>
              <a:t> </a:t>
            </a:r>
            <a:r>
              <a:rPr lang="en-US" dirty="0" err="1"/>
              <a:t>partij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Maar </a:t>
            </a:r>
            <a:r>
              <a:rPr lang="en-US" dirty="0" err="1"/>
              <a:t>komen</a:t>
            </a:r>
            <a:r>
              <a:rPr lang="en-US" dirty="0"/>
              <a:t> </a:t>
            </a:r>
            <a:r>
              <a:rPr lang="en-US" dirty="0" err="1"/>
              <a:t>politieke</a:t>
            </a:r>
            <a:r>
              <a:rPr lang="en-US" dirty="0"/>
              <a:t> </a:t>
            </a:r>
            <a:r>
              <a:rPr lang="en-US" dirty="0" err="1"/>
              <a:t>partijen</a:t>
            </a:r>
            <a:r>
              <a:rPr lang="en-US" dirty="0"/>
              <a:t> </a:t>
            </a:r>
            <a:r>
              <a:rPr lang="en-US" dirty="0" err="1"/>
              <a:t>hun</a:t>
            </a:r>
            <a:r>
              <a:rPr lang="en-US" dirty="0"/>
              <a:t> </a:t>
            </a:r>
            <a:r>
              <a:rPr lang="en-US" dirty="0" err="1"/>
              <a:t>belofte</a:t>
            </a:r>
            <a:r>
              <a:rPr lang="en-US" dirty="0"/>
              <a:t> </a:t>
            </a:r>
            <a:r>
              <a:rPr lang="en-US" dirty="0" err="1"/>
              <a:t>wel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? </a:t>
            </a:r>
          </a:p>
          <a:p>
            <a:endParaRPr lang="en-US" dirty="0"/>
          </a:p>
          <a:p>
            <a:r>
              <a:rPr lang="en-US" dirty="0"/>
              <a:t>Zou het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geweldig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je </a:t>
            </a:r>
            <a:r>
              <a:rPr lang="en-US" dirty="0" err="1"/>
              <a:t>als</a:t>
            </a:r>
            <a:r>
              <a:rPr lang="en-US" dirty="0"/>
              <a:t> burger </a:t>
            </a:r>
            <a:r>
              <a:rPr lang="en-US" dirty="0" err="1"/>
              <a:t>inzicht</a:t>
            </a:r>
            <a:r>
              <a:rPr lang="en-US" dirty="0"/>
              <a:t> </a:t>
            </a:r>
            <a:r>
              <a:rPr lang="en-US" dirty="0" err="1"/>
              <a:t>hebt</a:t>
            </a:r>
            <a:r>
              <a:rPr lang="en-US" dirty="0"/>
              <a:t> in de </a:t>
            </a:r>
            <a:r>
              <a:rPr lang="en-US" dirty="0" err="1"/>
              <a:t>daadwerkelijke</a:t>
            </a:r>
            <a:r>
              <a:rPr lang="en-US" dirty="0"/>
              <a:t> </a:t>
            </a:r>
            <a:r>
              <a:rPr lang="en-US" dirty="0" err="1"/>
              <a:t>prestaties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partij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Burgers </a:t>
            </a:r>
            <a:r>
              <a:rPr lang="en-US" dirty="0" err="1"/>
              <a:t>willen</a:t>
            </a:r>
            <a:r>
              <a:rPr lang="en-US" dirty="0"/>
              <a:t> </a:t>
            </a:r>
            <a:r>
              <a:rPr lang="en-US" dirty="0" err="1"/>
              <a:t>geen</a:t>
            </a:r>
            <a:r>
              <a:rPr lang="en-US" dirty="0"/>
              <a:t> </a:t>
            </a:r>
            <a:r>
              <a:rPr lang="en-US" dirty="0" err="1"/>
              <a:t>woorden</a:t>
            </a:r>
            <a:r>
              <a:rPr lang="en-US" dirty="0"/>
              <a:t>, maar </a:t>
            </a:r>
            <a:r>
              <a:rPr lang="en-US" dirty="0" err="1"/>
              <a:t>daden</a:t>
            </a:r>
            <a:r>
              <a:rPr lang="en-US" dirty="0"/>
              <a:t>!</a:t>
            </a:r>
          </a:p>
          <a:p>
            <a:endParaRPr lang="en-US" dirty="0"/>
          </a:p>
          <a:p>
            <a:r>
              <a:rPr lang="en-US" dirty="0"/>
              <a:t>20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AECF5-49C8-214A-900B-16152D7536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4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/>
              <a:t>wij</a:t>
            </a:r>
            <a:r>
              <a:rPr lang="en-US" baseline="0" dirty="0"/>
              <a:t> </a:t>
            </a:r>
            <a:r>
              <a:rPr lang="en-US" baseline="0" dirty="0" err="1"/>
              <a:t>presenteren</a:t>
            </a:r>
            <a:r>
              <a:rPr lang="en-US" baseline="0" dirty="0"/>
              <a:t> u het “</a:t>
            </a:r>
            <a:r>
              <a:rPr lang="en-US" baseline="0" dirty="0" err="1"/>
              <a:t>Gemeenteraad</a:t>
            </a:r>
            <a:r>
              <a:rPr lang="en-US" baseline="0" dirty="0"/>
              <a:t> </a:t>
            </a:r>
            <a:r>
              <a:rPr lang="en-US" baseline="0" dirty="0" err="1"/>
              <a:t>Prestatiekompas</a:t>
            </a:r>
            <a:r>
              <a:rPr lang="en-US" baseline="0" dirty="0"/>
              <a:t>”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/>
              <a:t>Bij</a:t>
            </a:r>
            <a:r>
              <a:rPr lang="en-US" baseline="0" dirty="0"/>
              <a:t> de </a:t>
            </a:r>
            <a:r>
              <a:rPr lang="en-US" baseline="0" dirty="0" err="1"/>
              <a:t>gemeenteraadsverkiezingen</a:t>
            </a:r>
            <a:r>
              <a:rPr lang="en-US" baseline="0" dirty="0"/>
              <a:t> van </a:t>
            </a:r>
            <a:r>
              <a:rPr lang="en-US" baseline="0" dirty="0" err="1"/>
              <a:t>volgend</a:t>
            </a:r>
            <a:r>
              <a:rPr lang="en-US" baseline="0" dirty="0"/>
              <a:t> </a:t>
            </a:r>
            <a:r>
              <a:rPr lang="en-US" baseline="0" dirty="0" err="1"/>
              <a:t>jaar</a:t>
            </a:r>
            <a:r>
              <a:rPr lang="en-US" baseline="0" dirty="0"/>
              <a:t> </a:t>
            </a:r>
            <a:r>
              <a:rPr lang="en-US" baseline="0" dirty="0" err="1"/>
              <a:t>gaat</a:t>
            </a:r>
            <a:r>
              <a:rPr lang="en-US" baseline="0" dirty="0"/>
              <a:t> </a:t>
            </a:r>
            <a:r>
              <a:rPr lang="en-US" baseline="0" dirty="0" err="1"/>
              <a:t>onze</a:t>
            </a:r>
            <a:r>
              <a:rPr lang="en-US" baseline="0" dirty="0"/>
              <a:t> app burgers </a:t>
            </a:r>
            <a:r>
              <a:rPr lang="en-US" baseline="0" dirty="0" err="1"/>
              <a:t>helpen</a:t>
            </a:r>
            <a:r>
              <a:rPr lang="en-US" baseline="0" dirty="0"/>
              <a:t> </a:t>
            </a:r>
            <a:r>
              <a:rPr lang="en-US" baseline="0" dirty="0" err="1"/>
              <a:t>bij</a:t>
            </a:r>
            <a:r>
              <a:rPr lang="en-US" baseline="0" dirty="0"/>
              <a:t> het </a:t>
            </a:r>
            <a:r>
              <a:rPr lang="en-US" baseline="0" dirty="0" err="1"/>
              <a:t>kiezen</a:t>
            </a:r>
            <a:r>
              <a:rPr lang="en-US" baseline="0" dirty="0"/>
              <a:t> van de </a:t>
            </a:r>
            <a:r>
              <a:rPr lang="en-US" baseline="0" dirty="0" err="1"/>
              <a:t>politieke</a:t>
            </a:r>
            <a:r>
              <a:rPr lang="en-US" baseline="0" dirty="0"/>
              <a:t> </a:t>
            </a:r>
            <a:r>
              <a:rPr lang="en-US" baseline="0" dirty="0" err="1"/>
              <a:t>partij</a:t>
            </a:r>
            <a:r>
              <a:rPr lang="en-US" baseline="0" dirty="0"/>
              <a:t> die het </a:t>
            </a:r>
            <a:r>
              <a:rPr lang="en-US" baseline="0" dirty="0" err="1"/>
              <a:t>beste</a:t>
            </a:r>
            <a:r>
              <a:rPr lang="en-US" baseline="0" dirty="0"/>
              <a:t> </a:t>
            </a:r>
            <a:r>
              <a:rPr lang="en-US" baseline="0" dirty="0" err="1"/>
              <a:t>bij</a:t>
            </a:r>
            <a:r>
              <a:rPr lang="en-US" baseline="0" dirty="0"/>
              <a:t> </a:t>
            </a:r>
            <a:r>
              <a:rPr lang="en-US" baseline="0" dirty="0" err="1"/>
              <a:t>hun</a:t>
            </a:r>
            <a:r>
              <a:rPr lang="en-US" baseline="0" dirty="0"/>
              <a:t> past.</a:t>
            </a:r>
          </a:p>
          <a:p>
            <a:endParaRPr lang="en-US" baseline="0" dirty="0"/>
          </a:p>
          <a:p>
            <a:r>
              <a:rPr lang="en-US" baseline="0" dirty="0" err="1"/>
              <a:t>Onze</a:t>
            </a:r>
            <a:r>
              <a:rPr lang="en-US" baseline="0" dirty="0"/>
              <a:t> app is in </a:t>
            </a:r>
            <a:r>
              <a:rPr lang="en-US" baseline="0" dirty="0" err="1"/>
              <a:t>staat</a:t>
            </a:r>
            <a:r>
              <a:rPr lang="en-US" baseline="0" dirty="0"/>
              <a:t> </a:t>
            </a: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aseline="0" dirty="0" err="1"/>
              <a:t>aantal</a:t>
            </a:r>
            <a:r>
              <a:rPr lang="en-US" baseline="0" dirty="0"/>
              <a:t> </a:t>
            </a:r>
            <a:r>
              <a:rPr lang="en-US" baseline="0" dirty="0" err="1"/>
              <a:t>stellingen</a:t>
            </a:r>
            <a:r>
              <a:rPr lang="en-US" baseline="0" dirty="0"/>
              <a:t>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genereren</a:t>
            </a:r>
            <a:r>
              <a:rPr lang="en-US" baseline="0" dirty="0"/>
              <a:t> op basis van de open data van de </a:t>
            </a:r>
            <a:r>
              <a:rPr lang="en-US" baseline="0" dirty="0" err="1"/>
              <a:t>gemeenten</a:t>
            </a:r>
            <a:endParaRPr lang="en-US" baseline="0" dirty="0"/>
          </a:p>
          <a:p>
            <a:r>
              <a:rPr lang="en-US" baseline="0" dirty="0" err="1"/>
              <a:t>Hiermee</a:t>
            </a:r>
            <a:r>
              <a:rPr lang="en-US" baseline="0" dirty="0"/>
              <a:t> </a:t>
            </a:r>
            <a:r>
              <a:rPr lang="en-US" baseline="0" dirty="0" err="1"/>
              <a:t>toetsen</a:t>
            </a:r>
            <a:r>
              <a:rPr lang="en-US" baseline="0" dirty="0"/>
              <a:t> de </a:t>
            </a:r>
            <a:r>
              <a:rPr lang="en-US" baseline="0" dirty="0" err="1"/>
              <a:t>daadwerkelijke</a:t>
            </a:r>
            <a:r>
              <a:rPr lang="en-US" baseline="0" dirty="0"/>
              <a:t> </a:t>
            </a:r>
            <a:r>
              <a:rPr lang="en-US" baseline="0" dirty="0" err="1"/>
              <a:t>acties</a:t>
            </a:r>
            <a:r>
              <a:rPr lang="en-US" baseline="0" dirty="0"/>
              <a:t> van </a:t>
            </a:r>
            <a:r>
              <a:rPr lang="en-US" baseline="0" dirty="0" err="1"/>
              <a:t>politieke</a:t>
            </a:r>
            <a:r>
              <a:rPr lang="en-US" baseline="0" dirty="0"/>
              <a:t> </a:t>
            </a:r>
            <a:r>
              <a:rPr lang="en-US" baseline="0" dirty="0" err="1"/>
              <a:t>partijen</a:t>
            </a:r>
            <a:r>
              <a:rPr lang="en-US" baseline="0" dirty="0"/>
              <a:t> met de </a:t>
            </a:r>
            <a:r>
              <a:rPr lang="en-US" baseline="0" dirty="0" err="1"/>
              <a:t>mening</a:t>
            </a:r>
            <a:r>
              <a:rPr lang="en-US" baseline="0" dirty="0"/>
              <a:t> van de </a:t>
            </a:r>
            <a:r>
              <a:rPr lang="en-US" baseline="0" dirty="0" err="1"/>
              <a:t>kiezer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(30 </a:t>
            </a:r>
            <a:r>
              <a:rPr lang="en-US" baseline="0" dirty="0" err="1"/>
              <a:t>seconden</a:t>
            </a:r>
            <a:r>
              <a:rPr lang="en-US" baseline="0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AECF5-49C8-214A-900B-16152D7536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27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 app </a:t>
            </a:r>
            <a:r>
              <a:rPr lang="en-US" dirty="0" err="1"/>
              <a:t>werkt</a:t>
            </a:r>
            <a:r>
              <a:rPr lang="en-US" dirty="0"/>
              <a:t> heel </a:t>
            </a:r>
            <a:r>
              <a:rPr lang="en-US" dirty="0" err="1"/>
              <a:t>eenvoudig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is </a:t>
            </a:r>
            <a:r>
              <a:rPr lang="en-US" dirty="0" err="1"/>
              <a:t>toegankelijk</a:t>
            </a:r>
            <a:r>
              <a:rPr lang="en-US" baseline="0" dirty="0"/>
              <a:t> </a:t>
            </a:r>
            <a:r>
              <a:rPr lang="en-US" baseline="0" dirty="0" err="1"/>
              <a:t>voor</a:t>
            </a:r>
            <a:r>
              <a:rPr lang="en-US" baseline="0" dirty="0"/>
              <a:t> </a:t>
            </a:r>
            <a:r>
              <a:rPr lang="en-US" baseline="0" dirty="0" err="1"/>
              <a:t>iedereen</a:t>
            </a:r>
            <a:r>
              <a:rPr lang="en-US" dirty="0"/>
              <a:t>. </a:t>
            </a:r>
          </a:p>
          <a:p>
            <a:r>
              <a:rPr lang="en-US" dirty="0"/>
              <a:t>De app </a:t>
            </a:r>
            <a:r>
              <a:rPr lang="en-US" dirty="0" err="1"/>
              <a:t>geeft</a:t>
            </a:r>
            <a:r>
              <a:rPr lang="en-US" dirty="0"/>
              <a:t> je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aantal</a:t>
            </a:r>
            <a:r>
              <a:rPr lang="en-US" dirty="0"/>
              <a:t> </a:t>
            </a:r>
            <a:r>
              <a:rPr lang="en-US" dirty="0" err="1"/>
              <a:t>stellingen</a:t>
            </a:r>
            <a:r>
              <a:rPr lang="en-US" dirty="0"/>
              <a:t> </a:t>
            </a:r>
            <a:r>
              <a:rPr lang="en-US" dirty="0" err="1"/>
              <a:t>waarop</a:t>
            </a:r>
            <a:r>
              <a:rPr lang="en-US" baseline="0" dirty="0"/>
              <a:t> je </a:t>
            </a:r>
            <a:r>
              <a:rPr lang="en-US" baseline="0" dirty="0" err="1"/>
              <a:t>voor</a:t>
            </a:r>
            <a:r>
              <a:rPr lang="en-US" baseline="0" dirty="0"/>
              <a:t> of </a:t>
            </a:r>
            <a:r>
              <a:rPr lang="en-US" baseline="0" dirty="0" err="1"/>
              <a:t>tegen</a:t>
            </a:r>
            <a:r>
              <a:rPr lang="en-US" baseline="0" dirty="0"/>
              <a:t> </a:t>
            </a:r>
            <a:r>
              <a:rPr lang="en-US" baseline="0" dirty="0" err="1"/>
              <a:t>kan</a:t>
            </a:r>
            <a:r>
              <a:rPr lang="en-US" baseline="0" dirty="0"/>
              <a:t> </a:t>
            </a:r>
            <a:r>
              <a:rPr lang="en-US" baseline="0" dirty="0" err="1"/>
              <a:t>stemmen</a:t>
            </a:r>
            <a:r>
              <a:rPr lang="en-US" dirty="0"/>
              <a:t>. </a:t>
            </a:r>
          </a:p>
          <a:p>
            <a:r>
              <a:rPr lang="en-US" dirty="0"/>
              <a:t>De </a:t>
            </a:r>
            <a:r>
              <a:rPr lang="en-US" dirty="0" err="1"/>
              <a:t>antwoorden</a:t>
            </a:r>
            <a:r>
              <a:rPr lang="en-US" dirty="0"/>
              <a:t> van de </a:t>
            </a:r>
            <a:r>
              <a:rPr lang="en-US" dirty="0" err="1"/>
              <a:t>gebruiker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vergeleken</a:t>
            </a:r>
            <a:r>
              <a:rPr lang="en-US" dirty="0"/>
              <a:t> met de </a:t>
            </a:r>
            <a:r>
              <a:rPr lang="en-US" dirty="0" err="1"/>
              <a:t>daadwerkelijke</a:t>
            </a:r>
            <a:r>
              <a:rPr lang="en-US" dirty="0"/>
              <a:t> </a:t>
            </a:r>
            <a:r>
              <a:rPr lang="en-US" dirty="0" err="1"/>
              <a:t>beslissingen</a:t>
            </a:r>
            <a:r>
              <a:rPr lang="en-US" dirty="0"/>
              <a:t> van de </a:t>
            </a:r>
            <a:r>
              <a:rPr lang="en-US" dirty="0" err="1"/>
              <a:t>partijen</a:t>
            </a:r>
            <a:r>
              <a:rPr lang="en-US" dirty="0"/>
              <a:t>.</a:t>
            </a:r>
          </a:p>
          <a:p>
            <a:r>
              <a:rPr lang="en-US" dirty="0"/>
              <a:t>Je </a:t>
            </a:r>
            <a:r>
              <a:rPr lang="en-US" dirty="0" err="1"/>
              <a:t>krijgt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overzicht</a:t>
            </a:r>
            <a:r>
              <a:rPr lang="en-US" dirty="0"/>
              <a:t> de </a:t>
            </a:r>
            <a:r>
              <a:rPr lang="en-US" dirty="0" err="1"/>
              <a:t>partijen</a:t>
            </a:r>
            <a:r>
              <a:rPr lang="en-US" dirty="0"/>
              <a:t> die het </a:t>
            </a:r>
            <a:r>
              <a:rPr lang="en-US" dirty="0" err="1"/>
              <a:t>beste</a:t>
            </a:r>
            <a:r>
              <a:rPr lang="en-US" dirty="0"/>
              <a:t> </a:t>
            </a:r>
            <a:r>
              <a:rPr lang="en-US" dirty="0" err="1"/>
              <a:t>bij</a:t>
            </a:r>
            <a:r>
              <a:rPr lang="en-US" dirty="0"/>
              <a:t> je </a:t>
            </a:r>
            <a:r>
              <a:rPr lang="en-US" dirty="0" err="1"/>
              <a:t>antwoorden</a:t>
            </a:r>
            <a:r>
              <a:rPr lang="en-US" dirty="0"/>
              <a:t> </a:t>
            </a:r>
            <a:r>
              <a:rPr lang="en-US" dirty="0" err="1"/>
              <a:t>passen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 err="1"/>
              <a:t>Verder</a:t>
            </a:r>
            <a:r>
              <a:rPr lang="en-US" dirty="0"/>
              <a:t> </a:t>
            </a:r>
            <a:r>
              <a:rPr lang="en-US" dirty="0" err="1"/>
              <a:t>geeft</a:t>
            </a:r>
            <a:r>
              <a:rPr lang="en-US" dirty="0"/>
              <a:t> de app je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feitelijke</a:t>
            </a:r>
            <a:r>
              <a:rPr lang="en-US" dirty="0"/>
              <a:t> </a:t>
            </a:r>
            <a:r>
              <a:rPr lang="en-US" dirty="0" err="1"/>
              <a:t>inzichten</a:t>
            </a:r>
            <a:endParaRPr lang="en-US" dirty="0"/>
          </a:p>
          <a:p>
            <a:r>
              <a:rPr lang="en-US" dirty="0" err="1"/>
              <a:t>Bijvoorbeeld</a:t>
            </a:r>
            <a:r>
              <a:rPr lang="en-US" baseline="0" dirty="0"/>
              <a:t> </a:t>
            </a:r>
            <a:r>
              <a:rPr lang="en-US" baseline="0" dirty="0" err="1"/>
              <a:t>neemt</a:t>
            </a:r>
            <a:r>
              <a:rPr lang="en-US" baseline="0" dirty="0"/>
              <a:t> de </a:t>
            </a:r>
            <a:r>
              <a:rPr lang="en-US" baseline="0" dirty="0" err="1"/>
              <a:t>partij</a:t>
            </a:r>
            <a:r>
              <a:rPr lang="en-US" baseline="0" dirty="0"/>
              <a:t> </a:t>
            </a:r>
            <a:r>
              <a:rPr lang="en-US" baseline="0" dirty="0" err="1"/>
              <a:t>veel</a:t>
            </a:r>
            <a:r>
              <a:rPr lang="en-US" baseline="0" dirty="0"/>
              <a:t> </a:t>
            </a:r>
            <a:r>
              <a:rPr lang="en-US" baseline="0" dirty="0" err="1"/>
              <a:t>initiatieven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hoe </a:t>
            </a:r>
            <a:r>
              <a:rPr lang="en-US" baseline="0" dirty="0" err="1"/>
              <a:t>goed</a:t>
            </a:r>
            <a:r>
              <a:rPr lang="en-US" baseline="0" dirty="0"/>
              <a:t> </a:t>
            </a:r>
            <a:r>
              <a:rPr lang="en-US" baseline="0" dirty="0" err="1"/>
              <a:t>werken</a:t>
            </a:r>
            <a:r>
              <a:rPr lang="en-US" baseline="0" dirty="0"/>
              <a:t> de </a:t>
            </a:r>
            <a:r>
              <a:rPr lang="en-US" baseline="0" dirty="0" err="1"/>
              <a:t>partijen</a:t>
            </a:r>
            <a:r>
              <a:rPr lang="en-US" baseline="0" dirty="0"/>
              <a:t> </a:t>
            </a:r>
            <a:r>
              <a:rPr lang="en-US" baseline="0" dirty="0" err="1"/>
              <a:t>samen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/>
              <a:t>De app is </a:t>
            </a:r>
            <a:r>
              <a:rPr lang="en-US" baseline="0" dirty="0" err="1"/>
              <a:t>daarmee</a:t>
            </a:r>
            <a:r>
              <a:rPr lang="en-US" baseline="0" dirty="0"/>
              <a:t> </a:t>
            </a:r>
            <a:r>
              <a:rPr lang="en-US" baseline="0" dirty="0" err="1"/>
              <a:t>ook</a:t>
            </a:r>
            <a:r>
              <a:rPr lang="en-US" baseline="0" dirty="0"/>
              <a:t> </a:t>
            </a:r>
            <a:r>
              <a:rPr lang="en-US" baseline="0" dirty="0" err="1"/>
              <a:t>nuttig</a:t>
            </a:r>
            <a:r>
              <a:rPr lang="en-US" baseline="0" dirty="0"/>
              <a:t> </a:t>
            </a:r>
            <a:r>
              <a:rPr lang="en-US" baseline="0" dirty="0" err="1"/>
              <a:t>na</a:t>
            </a:r>
            <a:r>
              <a:rPr lang="en-US" baseline="0" dirty="0"/>
              <a:t> de </a:t>
            </a:r>
            <a:r>
              <a:rPr lang="en-US" baseline="0" dirty="0" err="1"/>
              <a:t>verkiezingen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25 sec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AECF5-49C8-214A-900B-16152D7536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21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Wij</a:t>
            </a:r>
            <a:r>
              <a:rPr lang="en-US" dirty="0"/>
              <a:t> </a:t>
            </a:r>
            <a:r>
              <a:rPr lang="en-US" dirty="0" err="1"/>
              <a:t>vinden</a:t>
            </a:r>
            <a:r>
              <a:rPr lang="en-US" baseline="0" dirty="0"/>
              <a:t> het </a:t>
            </a:r>
            <a:r>
              <a:rPr lang="en-US" baseline="0" dirty="0" err="1"/>
              <a:t>belangrijk</a:t>
            </a:r>
            <a:r>
              <a:rPr lang="en-US" baseline="0" dirty="0"/>
              <a:t> </a:t>
            </a:r>
            <a:r>
              <a:rPr lang="en-US" baseline="0" dirty="0" err="1"/>
              <a:t>dat</a:t>
            </a:r>
            <a:r>
              <a:rPr lang="en-US" baseline="0" dirty="0"/>
              <a:t> apps die de </a:t>
            </a:r>
            <a:r>
              <a:rPr lang="en-US" baseline="0" dirty="0" err="1"/>
              <a:t>toekomst</a:t>
            </a:r>
            <a:r>
              <a:rPr lang="en-US" baseline="0" dirty="0"/>
              <a:t> van het </a:t>
            </a:r>
            <a:r>
              <a:rPr lang="en-US" baseline="0" dirty="0" err="1"/>
              <a:t>politieke</a:t>
            </a:r>
            <a:r>
              <a:rPr lang="en-US" baseline="0" dirty="0"/>
              <a:t> </a:t>
            </a:r>
            <a:r>
              <a:rPr lang="en-US" baseline="0" dirty="0" err="1"/>
              <a:t>landschap</a:t>
            </a:r>
            <a:r>
              <a:rPr lang="en-US" baseline="0" dirty="0"/>
              <a:t> </a:t>
            </a:r>
            <a:r>
              <a:rPr lang="en-US" baseline="0" dirty="0" err="1"/>
              <a:t>bepalen</a:t>
            </a:r>
            <a:r>
              <a:rPr lang="en-US" baseline="0" dirty="0"/>
              <a:t> </a:t>
            </a:r>
            <a:r>
              <a:rPr lang="en-US" baseline="0" dirty="0" err="1"/>
              <a:t>volledig</a:t>
            </a:r>
            <a:r>
              <a:rPr lang="en-US" baseline="0" dirty="0"/>
              <a:t> open source </a:t>
            </a:r>
            <a:r>
              <a:rPr lang="en-US" baseline="0" dirty="0" err="1"/>
              <a:t>zijn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dirty="0" err="1"/>
              <a:t>Wij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 </a:t>
            </a:r>
            <a:r>
              <a:rPr lang="en-US" dirty="0" err="1"/>
              <a:t>daarom</a:t>
            </a:r>
            <a:r>
              <a:rPr lang="en-US" dirty="0"/>
              <a:t> </a:t>
            </a:r>
            <a:r>
              <a:rPr lang="en-US" dirty="0" err="1"/>
              <a:t>alles</a:t>
            </a:r>
            <a:r>
              <a:rPr lang="en-US" baseline="0" dirty="0"/>
              <a:t> open source.</a:t>
            </a:r>
          </a:p>
          <a:p>
            <a:r>
              <a:rPr lang="en-US" baseline="0" dirty="0"/>
              <a:t>Van backlog tot code </a:t>
            </a:r>
            <a:r>
              <a:rPr lang="en-US" baseline="0" dirty="0" err="1"/>
              <a:t>alles</a:t>
            </a:r>
            <a:r>
              <a:rPr lang="en-US" baseline="0" dirty="0"/>
              <a:t> is </a:t>
            </a:r>
            <a:r>
              <a:rPr lang="en-US" baseline="0" dirty="0" err="1"/>
              <a:t>inzichtelijk</a:t>
            </a:r>
            <a:r>
              <a:rPr lang="en-US" baseline="0" dirty="0"/>
              <a:t> </a:t>
            </a:r>
            <a:r>
              <a:rPr lang="en-US" baseline="0" dirty="0" err="1"/>
              <a:t>voor</a:t>
            </a:r>
            <a:r>
              <a:rPr lang="en-US" baseline="0" dirty="0"/>
              <a:t> </a:t>
            </a:r>
            <a:r>
              <a:rPr lang="en-US" baseline="0" dirty="0" err="1"/>
              <a:t>iedereen</a:t>
            </a:r>
            <a:r>
              <a:rPr lang="en-US" baseline="0" dirty="0"/>
              <a:t>.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Ons</a:t>
            </a:r>
            <a:r>
              <a:rPr lang="en-US" dirty="0"/>
              <a:t> team </a:t>
            </a:r>
            <a:r>
              <a:rPr lang="en-US" dirty="0" err="1"/>
              <a:t>combineert</a:t>
            </a:r>
            <a:r>
              <a:rPr lang="en-US" dirty="0"/>
              <a:t> de </a:t>
            </a:r>
            <a:r>
              <a:rPr lang="en-US" dirty="0" err="1"/>
              <a:t>beste</a:t>
            </a:r>
            <a:r>
              <a:rPr lang="en-US" dirty="0"/>
              <a:t> van twee </a:t>
            </a:r>
            <a:r>
              <a:rPr lang="en-US" dirty="0" err="1"/>
              <a:t>werelden</a:t>
            </a:r>
            <a:r>
              <a:rPr lang="en-US" dirty="0"/>
              <a:t>. </a:t>
            </a:r>
            <a:r>
              <a:rPr lang="en-US" dirty="0" err="1"/>
              <a:t>Deskundige</a:t>
            </a:r>
            <a:r>
              <a:rPr lang="en-US" dirty="0"/>
              <a:t> </a:t>
            </a:r>
            <a:r>
              <a:rPr lang="en-US" baseline="0" dirty="0"/>
              <a:t>van </a:t>
            </a:r>
            <a:r>
              <a:rPr lang="en-US" dirty="0" err="1"/>
              <a:t>gemeentelijke</a:t>
            </a:r>
            <a:r>
              <a:rPr lang="en-US" dirty="0"/>
              <a:t> data </a:t>
            </a:r>
            <a:r>
              <a:rPr lang="en-US" dirty="0" err="1"/>
              <a:t>en</a:t>
            </a:r>
            <a:r>
              <a:rPr lang="en-US" dirty="0"/>
              <a:t> expert in mobile</a:t>
            </a:r>
            <a:r>
              <a:rPr lang="en-US" baseline="0" dirty="0"/>
              <a:t> app </a:t>
            </a:r>
            <a:r>
              <a:rPr lang="en-US" dirty="0"/>
              <a:t>development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AECF5-49C8-214A-900B-16152D7536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510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Wij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Bob Claassen </a:t>
            </a:r>
            <a:r>
              <a:rPr lang="en-US" dirty="0" err="1"/>
              <a:t>en</a:t>
            </a:r>
            <a:r>
              <a:rPr lang="en-US" dirty="0"/>
              <a:t> Geert van der Cruijsen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wij</a:t>
            </a:r>
            <a:r>
              <a:rPr lang="en-US" dirty="0"/>
              <a:t> </a:t>
            </a:r>
            <a:r>
              <a:rPr lang="en-US" dirty="0" err="1"/>
              <a:t>realiseren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ons</a:t>
            </a:r>
            <a:r>
              <a:rPr lang="en-US" dirty="0"/>
              <a:t>,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u maar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 err="1"/>
              <a:t>toekomst</a:t>
            </a:r>
            <a:r>
              <a:rPr lang="en-US" dirty="0"/>
              <a:t> van heel Nederland het </a:t>
            </a:r>
            <a:r>
              <a:rPr lang="en-US" dirty="0" err="1"/>
              <a:t>gemeenteraad</a:t>
            </a:r>
            <a:r>
              <a:rPr lang="en-US" dirty="0"/>
              <a:t> </a:t>
            </a:r>
            <a:r>
              <a:rPr lang="en-US" dirty="0" err="1"/>
              <a:t>prestatiekompas</a:t>
            </a:r>
            <a:r>
              <a:rPr lang="en-US" dirty="0"/>
              <a:t>.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AECF5-49C8-214A-900B-16152D7536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65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1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416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52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14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26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956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449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56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77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59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7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A2802D-F506-9748-AEDC-1B24900CED0C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CCAC0-5F77-7E48-B017-5ADE9DC18D4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62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3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hyperlink" Target="http://bit.ly/grpk-prototype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56645" y="-9482"/>
            <a:ext cx="12192000" cy="6867483"/>
          </a:xfrm>
          <a:prstGeom prst="rect">
            <a:avLst/>
          </a:prstGeom>
          <a:gradFill flip="none" rotWithShape="1">
            <a:gsLst>
              <a:gs pos="29000">
                <a:schemeClr val="bg1">
                  <a:lumMod val="10000"/>
                  <a:alpha val="89000"/>
                </a:schemeClr>
              </a:gs>
              <a:gs pos="71000">
                <a:schemeClr val="bg1">
                  <a:lumMod val="10000"/>
                  <a:alpha val="0"/>
                </a:schemeClr>
              </a:gs>
            </a:gsLst>
            <a:lin ang="19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38821" y="428559"/>
            <a:ext cx="6469720" cy="156966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en-US" sz="9600" spc="-30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GEEN WOORDEN </a:t>
            </a:r>
          </a:p>
        </p:txBody>
      </p:sp>
      <p:sp>
        <p:nvSpPr>
          <p:cNvPr id="8" name="Rectangle 7"/>
          <p:cNvSpPr/>
          <p:nvPr/>
        </p:nvSpPr>
        <p:spPr>
          <a:xfrm>
            <a:off x="438821" y="1534803"/>
            <a:ext cx="524823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spc="-30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MAAR DADEN</a:t>
            </a:r>
          </a:p>
        </p:txBody>
      </p:sp>
      <p:sp>
        <p:nvSpPr>
          <p:cNvPr id="6" name="Rectangle 5"/>
          <p:cNvSpPr/>
          <p:nvPr/>
        </p:nvSpPr>
        <p:spPr>
          <a:xfrm>
            <a:off x="563692" y="4617781"/>
            <a:ext cx="5893345" cy="1692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spc="-150" dirty="0">
                <a:solidFill>
                  <a:srgbClr val="D2000C"/>
                </a:solidFill>
                <a:latin typeface="Langdon" charset="0"/>
                <a:ea typeface="Langdon" charset="0"/>
                <a:cs typeface="Langdon" charset="0"/>
              </a:rPr>
              <a:t>CHALLENGE OPEN RAADSINFORMATIE</a:t>
            </a:r>
          </a:p>
          <a:p>
            <a:r>
              <a:rPr lang="en-US" sz="3200" spc="-15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BOB CLAASSEN</a:t>
            </a:r>
          </a:p>
          <a:p>
            <a:r>
              <a:rPr lang="en-US" sz="3200" spc="-15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GEERT VAN DER CRUIJSEN</a:t>
            </a:r>
          </a:p>
        </p:txBody>
      </p:sp>
    </p:spTree>
    <p:extLst>
      <p:ext uri="{BB962C8B-B14F-4D97-AF65-F5344CB8AC3E}">
        <p14:creationId xmlns:p14="http://schemas.microsoft.com/office/powerpoint/2010/main" val="1425427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rot="10800000">
            <a:off x="-1" y="2"/>
            <a:ext cx="12192000" cy="6857999"/>
          </a:xfrm>
          <a:prstGeom prst="rect">
            <a:avLst/>
          </a:prstGeom>
          <a:gradFill flip="none" rotWithShape="1">
            <a:gsLst>
              <a:gs pos="15000">
                <a:schemeClr val="bg1">
                  <a:lumMod val="10000"/>
                  <a:alpha val="98000"/>
                </a:schemeClr>
              </a:gs>
              <a:gs pos="46000">
                <a:schemeClr val="bg1">
                  <a:lumMod val="10000"/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0800000">
            <a:off x="0" y="1"/>
            <a:ext cx="12192000" cy="6857999"/>
          </a:xfrm>
          <a:prstGeom prst="rect">
            <a:avLst/>
          </a:prstGeom>
          <a:gradFill flip="none" rotWithShape="1">
            <a:gsLst>
              <a:gs pos="15000">
                <a:schemeClr val="bg1">
                  <a:lumMod val="10000"/>
                  <a:alpha val="93000"/>
                </a:schemeClr>
              </a:gs>
              <a:gs pos="35000">
                <a:schemeClr val="bg1">
                  <a:lumMod val="10000"/>
                  <a:alpha val="0"/>
                </a:schemeClr>
              </a:gs>
            </a:gsLst>
            <a:lin ang="15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08272" y="276559"/>
            <a:ext cx="5818516" cy="144655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en-US" sz="8800" spc="-30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GEMEENTERAAD</a:t>
            </a:r>
          </a:p>
        </p:txBody>
      </p:sp>
      <p:sp>
        <p:nvSpPr>
          <p:cNvPr id="9" name="Rectangle 8"/>
          <p:cNvSpPr/>
          <p:nvPr/>
        </p:nvSpPr>
        <p:spPr>
          <a:xfrm>
            <a:off x="508274" y="1334542"/>
            <a:ext cx="6658554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800" spc="-30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PRESTATIEKOMPAS</a:t>
            </a:r>
          </a:p>
        </p:txBody>
      </p:sp>
    </p:spTree>
    <p:extLst>
      <p:ext uri="{BB962C8B-B14F-4D97-AF65-F5344CB8AC3E}">
        <p14:creationId xmlns:p14="http://schemas.microsoft.com/office/powerpoint/2010/main" val="233677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gradFill flip="none" rotWithShape="1">
            <a:gsLst>
              <a:gs pos="23000">
                <a:schemeClr val="bg1">
                  <a:lumMod val="10000"/>
                  <a:alpha val="89000"/>
                </a:schemeClr>
              </a:gs>
              <a:gs pos="91000">
                <a:schemeClr val="bg1">
                  <a:lumMod val="10000"/>
                  <a:alpha val="0"/>
                </a:schemeClr>
              </a:gs>
            </a:gsLst>
            <a:lin ang="19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602219" y="-1"/>
            <a:ext cx="7589781" cy="6857999"/>
          </a:xfrm>
          <a:prstGeom prst="rect">
            <a:avLst/>
          </a:prstGeom>
          <a:gradFill flip="none" rotWithShape="1">
            <a:gsLst>
              <a:gs pos="18000">
                <a:schemeClr val="bg1"/>
              </a:gs>
              <a:gs pos="56000">
                <a:schemeClr val="bg1">
                  <a:alpha val="0"/>
                </a:schemeClr>
              </a:gs>
            </a:gsLst>
            <a:lin ang="9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25185" y="5241113"/>
            <a:ext cx="46717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600" spc="-30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PROTOTYPE</a:t>
            </a:r>
          </a:p>
        </p:txBody>
      </p:sp>
      <p:sp>
        <p:nvSpPr>
          <p:cNvPr id="6" name="Rectangle 5">
            <a:hlinkClick r:id="rId4"/>
          </p:cNvPr>
          <p:cNvSpPr/>
          <p:nvPr/>
        </p:nvSpPr>
        <p:spPr>
          <a:xfrm>
            <a:off x="791741" y="4901498"/>
            <a:ext cx="49828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100" b="1" dirty="0">
                <a:solidFill>
                  <a:schemeClr val="bg1"/>
                </a:solidFill>
                <a:latin typeface="Segoe UI Light" charset="0"/>
                <a:cs typeface="Segoe UI Light" charset="0"/>
              </a:rPr>
              <a:t>http://</a:t>
            </a:r>
            <a:r>
              <a:rPr lang="en-US" sz="3100" b="1" dirty="0" err="1">
                <a:solidFill>
                  <a:schemeClr val="bg1"/>
                </a:solidFill>
                <a:latin typeface="Segoe UI Light" charset="0"/>
                <a:cs typeface="Segoe UI Light" charset="0"/>
              </a:rPr>
              <a:t>bit.ly</a:t>
            </a:r>
            <a:r>
              <a:rPr lang="en-US" sz="3100" b="1" dirty="0">
                <a:solidFill>
                  <a:schemeClr val="bg1"/>
                </a:solidFill>
                <a:latin typeface="Segoe UI Light" charset="0"/>
                <a:cs typeface="Segoe UI Light" charset="0"/>
              </a:rPr>
              <a:t>/</a:t>
            </a:r>
            <a:r>
              <a:rPr lang="en-US" sz="3100" b="1" dirty="0" err="1">
                <a:solidFill>
                  <a:schemeClr val="bg1"/>
                </a:solidFill>
                <a:latin typeface="Segoe UI Light" charset="0"/>
                <a:cs typeface="Segoe UI Light" charset="0"/>
              </a:rPr>
              <a:t>grpk</a:t>
            </a:r>
            <a:r>
              <a:rPr lang="en-US" sz="3100" b="1" dirty="0">
                <a:solidFill>
                  <a:schemeClr val="bg1"/>
                </a:solidFill>
                <a:latin typeface="Segoe UI Light" charset="0"/>
                <a:cs typeface="Segoe UI Light" charset="0"/>
              </a:rPr>
              <a:t>-prototype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309257"/>
            <a:ext cx="2160000" cy="43150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8609" y="309257"/>
            <a:ext cx="2160000" cy="431502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9018" y="309257"/>
            <a:ext cx="2160000" cy="431502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19426" y="309257"/>
            <a:ext cx="2160000" cy="431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65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44000">
                <a:schemeClr val="bg1">
                  <a:lumMod val="10000"/>
                  <a:alpha val="89000"/>
                </a:schemeClr>
              </a:gs>
              <a:gs pos="75000">
                <a:schemeClr val="bg1">
                  <a:lumMod val="10000"/>
                  <a:alpha val="0"/>
                </a:schemeClr>
              </a:gs>
            </a:gsLst>
            <a:lin ang="20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94912" y="118811"/>
            <a:ext cx="5522537" cy="156966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en-US" sz="9600" spc="-30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ONZE AANPAK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44228" y="-1"/>
            <a:ext cx="4847771" cy="6857999"/>
          </a:xfrm>
          <a:prstGeom prst="rect">
            <a:avLst/>
          </a:prstGeom>
          <a:gradFill flip="none" rotWithShape="1">
            <a:gsLst>
              <a:gs pos="15000">
                <a:schemeClr val="bg1"/>
              </a:gs>
              <a:gs pos="58000">
                <a:schemeClr val="bg1">
                  <a:alpha val="0"/>
                </a:schemeClr>
              </a:gs>
            </a:gsLst>
            <a:lin ang="9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3164" y="220416"/>
            <a:ext cx="867051" cy="113772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09923" y="220415"/>
            <a:ext cx="839304" cy="83930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14283" y="1165089"/>
            <a:ext cx="630583" cy="16474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12782" y="1578558"/>
            <a:ext cx="1967433" cy="6046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14283" y="2337997"/>
            <a:ext cx="555065" cy="55506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533715" y="2284362"/>
            <a:ext cx="153471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Segoe UI" charset="0"/>
                <a:ea typeface="Segoe UI" charset="0"/>
                <a:cs typeface="Segoe UI" charset="0"/>
              </a:rPr>
              <a:t>Visual Studio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Team Services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17212" y="2324142"/>
            <a:ext cx="4434484" cy="2585323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spc="-19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OPEN SOURCE</a:t>
            </a:r>
          </a:p>
          <a:p>
            <a:r>
              <a:rPr lang="en-US" sz="5400" spc="-19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AGILE</a:t>
            </a:r>
          </a:p>
          <a:p>
            <a:r>
              <a:rPr lang="en-US" sz="5400" spc="-19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MODERNE TECHNIEK</a:t>
            </a:r>
          </a:p>
        </p:txBody>
      </p:sp>
      <p:sp>
        <p:nvSpPr>
          <p:cNvPr id="6" name="Rectangle 5"/>
          <p:cNvSpPr/>
          <p:nvPr/>
        </p:nvSpPr>
        <p:spPr>
          <a:xfrm>
            <a:off x="542001" y="5583793"/>
            <a:ext cx="92540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GITHUB REPOSITORY: http://</a:t>
            </a:r>
            <a:r>
              <a:rPr lang="nl-NL" sz="2400" dirty="0" err="1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bit.ly</a:t>
            </a:r>
            <a:r>
              <a:rPr lang="nl-NL" sz="2400" dirty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/</a:t>
            </a:r>
            <a:r>
              <a:rPr lang="nl-NL" sz="2400" dirty="0" err="1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grpk</a:t>
            </a:r>
            <a:r>
              <a:rPr lang="nl-NL" sz="2400" dirty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-code </a:t>
            </a:r>
          </a:p>
          <a:p>
            <a:r>
              <a:rPr lang="nl-NL" sz="2400" dirty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TRELLO BACKLOG: http://</a:t>
            </a:r>
            <a:r>
              <a:rPr lang="nl-NL" sz="2400" dirty="0" err="1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bit.ly</a:t>
            </a:r>
            <a:r>
              <a:rPr lang="nl-NL" sz="2400" dirty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/</a:t>
            </a:r>
            <a:r>
              <a:rPr lang="nl-NL" sz="2400" dirty="0" err="1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grpk-backlog</a:t>
            </a:r>
            <a:endParaRPr lang="nl-NL" sz="2400" dirty="0">
              <a:solidFill>
                <a:schemeClr val="bg1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82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200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5896" y="4023780"/>
            <a:ext cx="4329070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en-US" sz="3600" spc="-20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BINNENKORT IN DE APP STORES</a:t>
            </a:r>
          </a:p>
        </p:txBody>
      </p:sp>
      <p:sp>
        <p:nvSpPr>
          <p:cNvPr id="7" name="Rectangle 6"/>
          <p:cNvSpPr/>
          <p:nvPr/>
        </p:nvSpPr>
        <p:spPr>
          <a:xfrm>
            <a:off x="295963" y="5288789"/>
            <a:ext cx="6828472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800" spc="-300" dirty="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 PRESTATIEKOMPAS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email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7114" y="222612"/>
            <a:ext cx="1304747" cy="13047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email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1861" y="382243"/>
            <a:ext cx="968932" cy="968932"/>
          </a:xfrm>
          <a:prstGeom prst="rect">
            <a:avLst/>
          </a:prstGeom>
          <a:solidFill>
            <a:srgbClr val="D2000C"/>
          </a:solidFill>
        </p:spPr>
      </p:pic>
      <p:sp>
        <p:nvSpPr>
          <p:cNvPr id="2" name="Rectangle 1"/>
          <p:cNvSpPr/>
          <p:nvPr/>
        </p:nvSpPr>
        <p:spPr>
          <a:xfrm>
            <a:off x="440141" y="4359464"/>
            <a:ext cx="581851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800" spc="-300">
                <a:solidFill>
                  <a:schemeClr val="bg1"/>
                </a:solidFill>
                <a:latin typeface="Langdon" charset="0"/>
                <a:ea typeface="Langdon" charset="0"/>
                <a:cs typeface="Langdon" charset="0"/>
              </a:rPr>
              <a:t>GEMEENTERAAD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20351224">
            <a:off x="7574922" y="1221994"/>
            <a:ext cx="2161131" cy="378420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77242" y="1582566"/>
            <a:ext cx="577632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http://</a:t>
            </a:r>
            <a:r>
              <a:rPr lang="en-US" sz="4000" dirty="0" err="1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bit.ly</a:t>
            </a:r>
            <a:r>
              <a:rPr lang="en-US" sz="4000" dirty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grpk</a:t>
            </a:r>
            <a:r>
              <a:rPr lang="en-US" sz="4000" dirty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-brochure</a:t>
            </a:r>
          </a:p>
        </p:txBody>
      </p:sp>
    </p:spTree>
    <p:extLst>
      <p:ext uri="{BB962C8B-B14F-4D97-AF65-F5344CB8AC3E}">
        <p14:creationId xmlns:p14="http://schemas.microsoft.com/office/powerpoint/2010/main" val="2110376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</TotalTime>
  <Words>379</Words>
  <Application>Microsoft Office PowerPoint</Application>
  <PresentationFormat>Breedbeeld</PresentationFormat>
  <Paragraphs>62</Paragraphs>
  <Slides>5</Slides>
  <Notes>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</vt:i4>
      </vt:variant>
    </vt:vector>
  </HeadingPairs>
  <TitlesOfParts>
    <vt:vector size="12" baseType="lpstr">
      <vt:lpstr>Segoe UI Light</vt:lpstr>
      <vt:lpstr>Langdon</vt:lpstr>
      <vt:lpstr>Calibri Light</vt:lpstr>
      <vt:lpstr>Calibri</vt:lpstr>
      <vt:lpstr>Arial</vt:lpstr>
      <vt:lpstr>Segoe UI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Geert van der Cruijsen</dc:creator>
  <cp:lastModifiedBy>Bob Claassen</cp:lastModifiedBy>
  <cp:revision>85</cp:revision>
  <cp:lastPrinted>2017-10-30T20:06:57Z</cp:lastPrinted>
  <dcterms:created xsi:type="dcterms:W3CDTF">2017-10-25T20:13:35Z</dcterms:created>
  <dcterms:modified xsi:type="dcterms:W3CDTF">2017-11-02T20:52:37Z</dcterms:modified>
</cp:coreProperties>
</file>

<file path=docProps/thumbnail.jpeg>
</file>